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7" r:id="rId3"/>
    <p:sldId id="368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444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Screen_201201_2013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71550"/>
            <a:ext cx="5724127" cy="386789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SYTGT041 Abu al-</a:t>
            </a:r>
            <a:r>
              <a:rPr lang="en-US" dirty="0" err="1"/>
              <a:t>Duhur</a:t>
            </a:r>
            <a:r>
              <a:rPr lang="en-US" dirty="0"/>
              <a:t> Airbase</a:t>
            </a:r>
          </a:p>
        </p:txBody>
      </p:sp>
      <p:sp>
        <p:nvSpPr>
          <p:cNvPr id="3" name="Pil opp 2"/>
          <p:cNvSpPr/>
          <p:nvPr/>
        </p:nvSpPr>
        <p:spPr>
          <a:xfrm rot="5400000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958534" y="121201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740352" y="134761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41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050" dirty="0"/>
              <a:t>WEAPONEERING</a:t>
            </a:r>
          </a:p>
          <a:p>
            <a:r>
              <a:rPr lang="en-GB" sz="1050" dirty="0"/>
              <a:t>DPI1 A: Primary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B: Primary fuel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C: Primary fuel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D: Primary fuel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E: Primary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DPI1 F: Primary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DPI2 A: Secondary fuel storage,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DPI2 B: Secondary fuel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DPI3:  Primary ammo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DPI4:  Secondary ammo storage 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DPI5:  Runway,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r>
              <a:rPr lang="en-GB" sz="1050" dirty="0"/>
              <a:t>DPI6: Runway, 1x 500 </a:t>
            </a:r>
            <a:r>
              <a:rPr lang="en-GB" sz="1050" dirty="0" err="1"/>
              <a:t>Ibs</a:t>
            </a:r>
            <a:r>
              <a:rPr lang="en-GB" sz="1050" dirty="0"/>
              <a:t> bomb</a:t>
            </a:r>
          </a:p>
          <a:p>
            <a:endParaRPr lang="nb-NO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371950"/>
            <a:ext cx="572412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55000" lnSpcReduction="20000"/>
          </a:bodyPr>
          <a:lstStyle/>
          <a:p>
            <a:r>
              <a:rPr lang="nb-NO" sz="1200" dirty="0"/>
              <a:t>Abu </a:t>
            </a:r>
            <a:r>
              <a:rPr lang="nb-NO" sz="1200"/>
              <a:t>al-Duhur</a:t>
            </a:r>
            <a:r>
              <a:rPr lang="nb-NO" sz="1200" dirty="0"/>
              <a:t> </a:t>
            </a:r>
            <a:r>
              <a:rPr lang="nb-NO" sz="1200" dirty="0" err="1"/>
              <a:t>Airbase</a:t>
            </a:r>
            <a:r>
              <a:rPr lang="nb-NO" sz="1200" dirty="0"/>
              <a:t>: The target </a:t>
            </a:r>
            <a:r>
              <a:rPr lang="nb-NO" sz="1200" dirty="0" err="1"/>
              <a:t>complex</a:t>
            </a:r>
            <a:r>
              <a:rPr lang="nb-NO" sz="1200" dirty="0"/>
              <a:t> is </a:t>
            </a:r>
            <a:r>
              <a:rPr lang="nb-NO" sz="1200" dirty="0" err="1"/>
              <a:t>supported</a:t>
            </a:r>
            <a:r>
              <a:rPr lang="nb-NO" sz="1200" dirty="0"/>
              <a:t> by 2 </a:t>
            </a:r>
            <a:r>
              <a:rPr lang="nb-NO" sz="1200" dirty="0" err="1"/>
              <a:t>fuel</a:t>
            </a:r>
            <a:r>
              <a:rPr lang="nb-NO" sz="1200" dirty="0"/>
              <a:t> </a:t>
            </a:r>
            <a:r>
              <a:rPr lang="nb-NO" sz="1200" dirty="0" err="1"/>
              <a:t>storages</a:t>
            </a:r>
            <a:r>
              <a:rPr lang="nb-NO" sz="1200" dirty="0"/>
              <a:t> and 2 </a:t>
            </a:r>
            <a:r>
              <a:rPr lang="nb-NO" sz="1200" dirty="0" err="1"/>
              <a:t>ammo</a:t>
            </a:r>
            <a:r>
              <a:rPr lang="nb-NO" sz="1200" dirty="0"/>
              <a:t> </a:t>
            </a:r>
            <a:r>
              <a:rPr lang="nb-NO" sz="1200" dirty="0" err="1"/>
              <a:t>storages</a:t>
            </a:r>
            <a:r>
              <a:rPr lang="nb-NO" sz="1200" dirty="0"/>
              <a:t>. </a:t>
            </a:r>
          </a:p>
          <a:p>
            <a:r>
              <a:rPr lang="nb-NO" sz="1200" b="1" u="sng" dirty="0"/>
              <a:t>EFFECTS:</a:t>
            </a:r>
          </a:p>
          <a:p>
            <a:r>
              <a:rPr lang="nb-NO" sz="1200" b="1" dirty="0"/>
              <a:t>Runway</a:t>
            </a:r>
            <a:r>
              <a:rPr lang="nb-NO" sz="1200" dirty="0"/>
              <a:t>: Hits </a:t>
            </a:r>
            <a:r>
              <a:rPr lang="nb-NO" sz="1200" dirty="0" err="1"/>
              <a:t>on</a:t>
            </a:r>
            <a:r>
              <a:rPr lang="nb-NO" sz="1200" dirty="0"/>
              <a:t> runway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put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airbase</a:t>
            </a:r>
            <a:r>
              <a:rPr lang="nb-NO" sz="1200" dirty="0"/>
              <a:t> </a:t>
            </a:r>
            <a:r>
              <a:rPr lang="nb-NO" sz="1200" dirty="0" err="1"/>
              <a:t>out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action for 48 </a:t>
            </a:r>
            <a:r>
              <a:rPr lang="nb-NO" sz="1200" dirty="0" err="1"/>
              <a:t>hours</a:t>
            </a:r>
            <a:endParaRPr lang="nb-NO" sz="1200" dirty="0"/>
          </a:p>
          <a:p>
            <a:r>
              <a:rPr lang="nb-NO" sz="1200" b="1" dirty="0" err="1"/>
              <a:t>Ammo</a:t>
            </a:r>
            <a:r>
              <a:rPr lang="nb-NO" sz="1200" b="1" dirty="0"/>
              <a:t> </a:t>
            </a:r>
            <a:r>
              <a:rPr lang="nb-NO" sz="1200" b="1" dirty="0" err="1"/>
              <a:t>storage</a:t>
            </a:r>
            <a:r>
              <a:rPr lang="nb-NO" sz="1200" dirty="0"/>
              <a:t>: Hits </a:t>
            </a:r>
            <a:r>
              <a:rPr lang="nb-NO" sz="1200" dirty="0" err="1"/>
              <a:t>on</a:t>
            </a:r>
            <a:r>
              <a:rPr lang="nb-NO" sz="1200" dirty="0"/>
              <a:t> all </a:t>
            </a:r>
            <a:r>
              <a:rPr lang="nb-NO" sz="1200" dirty="0" err="1"/>
              <a:t>storages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put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airbase</a:t>
            </a:r>
            <a:r>
              <a:rPr lang="nb-NO" sz="1200" dirty="0"/>
              <a:t> </a:t>
            </a:r>
            <a:r>
              <a:rPr lang="nb-NO" sz="1200" dirty="0" err="1"/>
              <a:t>out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action for 96 </a:t>
            </a:r>
            <a:r>
              <a:rPr lang="nb-NO" sz="1200" dirty="0" err="1"/>
              <a:t>hours</a:t>
            </a:r>
            <a:endParaRPr lang="nb-NO" sz="1200" dirty="0"/>
          </a:p>
          <a:p>
            <a:r>
              <a:rPr lang="nb-NO" sz="1200" b="1" dirty="0" err="1"/>
              <a:t>Fuel</a:t>
            </a:r>
            <a:r>
              <a:rPr lang="nb-NO" sz="1200" b="1" dirty="0"/>
              <a:t> </a:t>
            </a:r>
            <a:r>
              <a:rPr lang="nb-NO" sz="1200" b="1" dirty="0" err="1"/>
              <a:t>storage</a:t>
            </a:r>
            <a:r>
              <a:rPr lang="nb-NO" sz="1200" b="1" dirty="0"/>
              <a:t>: </a:t>
            </a:r>
            <a:r>
              <a:rPr lang="nb-NO" sz="1200" dirty="0"/>
              <a:t>Hits </a:t>
            </a:r>
            <a:r>
              <a:rPr lang="nb-NO" sz="1200" dirty="0" err="1"/>
              <a:t>on</a:t>
            </a:r>
            <a:r>
              <a:rPr lang="nb-NO" sz="1200" dirty="0"/>
              <a:t> </a:t>
            </a:r>
            <a:r>
              <a:rPr lang="nb-NO" sz="1200" dirty="0" err="1"/>
              <a:t>primary</a:t>
            </a:r>
            <a:r>
              <a:rPr lang="nb-NO" sz="1200" dirty="0"/>
              <a:t> </a:t>
            </a:r>
            <a:r>
              <a:rPr lang="nb-NO" sz="1200" dirty="0" err="1"/>
              <a:t>fuel</a:t>
            </a:r>
            <a:r>
              <a:rPr lang="nb-NO" sz="1200" dirty="0"/>
              <a:t> </a:t>
            </a:r>
            <a:r>
              <a:rPr lang="nb-NO" sz="1200" dirty="0" err="1"/>
              <a:t>storage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put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airbase</a:t>
            </a:r>
            <a:r>
              <a:rPr lang="nb-NO" sz="1200" dirty="0"/>
              <a:t> </a:t>
            </a:r>
            <a:r>
              <a:rPr lang="nb-NO" sz="1200" dirty="0" err="1"/>
              <a:t>out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action for 5 </a:t>
            </a:r>
            <a:r>
              <a:rPr lang="nb-NO" sz="1200" dirty="0" err="1"/>
              <a:t>days</a:t>
            </a:r>
            <a:r>
              <a:rPr lang="nb-NO" sz="1200" dirty="0"/>
              <a:t>. Hits </a:t>
            </a:r>
            <a:r>
              <a:rPr lang="nb-NO" sz="1200" dirty="0" err="1"/>
              <a:t>on</a:t>
            </a:r>
            <a:r>
              <a:rPr lang="nb-NO" sz="1200" dirty="0"/>
              <a:t> </a:t>
            </a:r>
            <a:r>
              <a:rPr lang="nb-NO" sz="1200" dirty="0" err="1"/>
              <a:t>both</a:t>
            </a:r>
            <a:r>
              <a:rPr lang="nb-NO" sz="1200" dirty="0"/>
              <a:t> </a:t>
            </a:r>
            <a:r>
              <a:rPr lang="nb-NO" sz="1200" dirty="0" err="1"/>
              <a:t>secondary</a:t>
            </a:r>
            <a:r>
              <a:rPr lang="nb-NO" sz="1200" dirty="0"/>
              <a:t> and </a:t>
            </a:r>
            <a:r>
              <a:rPr lang="nb-NO" sz="1200" dirty="0" err="1"/>
              <a:t>primary</a:t>
            </a:r>
            <a:r>
              <a:rPr lang="nb-NO" sz="1200" dirty="0"/>
              <a:t> </a:t>
            </a:r>
            <a:r>
              <a:rPr lang="nb-NO" sz="1200" dirty="0" err="1"/>
              <a:t>storage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put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airbase</a:t>
            </a:r>
            <a:r>
              <a:rPr lang="nb-NO" sz="1200" dirty="0"/>
              <a:t> </a:t>
            </a:r>
            <a:r>
              <a:rPr lang="nb-NO" sz="1200" dirty="0" err="1"/>
              <a:t>out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action for 7 </a:t>
            </a:r>
            <a:r>
              <a:rPr lang="nb-NO" sz="1200" dirty="0" err="1"/>
              <a:t>days</a:t>
            </a:r>
            <a:r>
              <a:rPr lang="nb-NO" sz="1200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_201201_201210.png"/>
          <p:cNvPicPr>
            <a:picLocks noChangeAspect="1"/>
          </p:cNvPicPr>
          <p:nvPr/>
        </p:nvPicPr>
        <p:blipFill>
          <a:blip r:embed="rId2" cstate="print"/>
          <a:srcRect r="5263"/>
          <a:stretch>
            <a:fillRect/>
          </a:stretch>
        </p:blipFill>
        <p:spPr>
          <a:xfrm>
            <a:off x="35496" y="811676"/>
            <a:ext cx="6480720" cy="41669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SYTGT041 Abu al-</a:t>
            </a:r>
            <a:r>
              <a:rPr lang="en-US" dirty="0" err="1"/>
              <a:t>Duhur</a:t>
            </a:r>
            <a:r>
              <a:rPr lang="en-US" dirty="0"/>
              <a:t> Airbase</a:t>
            </a:r>
          </a:p>
        </p:txBody>
      </p:sp>
      <p:sp>
        <p:nvSpPr>
          <p:cNvPr id="3" name="Pil opp 2"/>
          <p:cNvSpPr/>
          <p:nvPr/>
        </p:nvSpPr>
        <p:spPr>
          <a:xfrm>
            <a:off x="5940152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6" name="Gruppe 14"/>
          <p:cNvGrpSpPr/>
          <p:nvPr/>
        </p:nvGrpSpPr>
        <p:grpSpPr>
          <a:xfrm>
            <a:off x="3275856" y="2669158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" name="Gruppe 17"/>
          <p:cNvGrpSpPr/>
          <p:nvPr/>
        </p:nvGrpSpPr>
        <p:grpSpPr>
          <a:xfrm>
            <a:off x="3275856" y="2211710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0"/>
          <p:cNvGrpSpPr/>
          <p:nvPr/>
        </p:nvGrpSpPr>
        <p:grpSpPr>
          <a:xfrm>
            <a:off x="539552" y="1419622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516216" y="771550"/>
            <a:ext cx="262778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/>
              <a:t>DPI’s relate to centre points of targets.</a:t>
            </a:r>
          </a:p>
          <a:p>
            <a:endParaRPr lang="en-GB" sz="1050" dirty="0"/>
          </a:p>
          <a:p>
            <a:r>
              <a:rPr lang="en-GB" sz="1050" dirty="0"/>
              <a:t>DPI1 A:N35 44.316 E037 06.567 810ft</a:t>
            </a:r>
          </a:p>
          <a:p>
            <a:r>
              <a:rPr lang="en-GB" sz="1050" dirty="0"/>
              <a:t>DPI1 B:N356 44.317 E037 06.579 810ft</a:t>
            </a:r>
          </a:p>
          <a:p>
            <a:r>
              <a:rPr lang="en-GB" sz="1050" dirty="0"/>
              <a:t>DPI1 C:N35 44.320 E037 06.590 810ft</a:t>
            </a:r>
          </a:p>
          <a:p>
            <a:r>
              <a:rPr lang="en-GB" sz="1050" dirty="0"/>
              <a:t>DPI1 D:N35 44.322 E037 06.602 807ft</a:t>
            </a:r>
          </a:p>
          <a:p>
            <a:r>
              <a:rPr lang="en-GB" sz="1050" dirty="0"/>
              <a:t>DPI1 E:N35 44.325 E037 06.617 807ft</a:t>
            </a:r>
          </a:p>
          <a:p>
            <a:r>
              <a:rPr lang="en-GB" sz="1050" dirty="0"/>
              <a:t>DPI1 F:N35 44.325 E037 06.629 807ft</a:t>
            </a:r>
          </a:p>
          <a:p>
            <a:r>
              <a:rPr lang="en-GB" sz="1050" dirty="0"/>
              <a:t>DPI2 A:N35 44 264 E037 06.912 820ft</a:t>
            </a:r>
          </a:p>
          <a:p>
            <a:r>
              <a:rPr lang="en-GB" sz="1050" dirty="0"/>
              <a:t>DPI2 B:N35 44.264 E037 06.923 820ft</a:t>
            </a:r>
          </a:p>
          <a:p>
            <a:r>
              <a:rPr lang="en-GB" sz="1050" dirty="0"/>
              <a:t>DPI3:N35 44.358 E037 05.257 707ft</a:t>
            </a:r>
          </a:p>
          <a:p>
            <a:r>
              <a:rPr lang="en-GB" sz="1050" dirty="0"/>
              <a:t>DPI4:N35 44.433 E037 05.445 817ft</a:t>
            </a:r>
          </a:p>
          <a:p>
            <a:r>
              <a:rPr lang="en-GB" sz="1050" dirty="0"/>
              <a:t>DPI5: </a:t>
            </a:r>
            <a:r>
              <a:rPr lang="en-US" sz="1050" dirty="0"/>
              <a:t> N35 43.935 E037 06.330 820ft</a:t>
            </a:r>
            <a:endParaRPr lang="en-GB" sz="1050" dirty="0"/>
          </a:p>
          <a:p>
            <a:r>
              <a:rPr lang="en-GB" sz="1050" dirty="0"/>
              <a:t>DPI6: </a:t>
            </a:r>
            <a:r>
              <a:rPr lang="en-US" sz="1050" dirty="0"/>
              <a:t> N35 44.074 E037 06.317 820ft</a:t>
            </a:r>
            <a:endParaRPr lang="en-GB" sz="1050" dirty="0"/>
          </a:p>
          <a:p>
            <a:endParaRPr lang="en-GB" sz="105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  <p:grpSp>
        <p:nvGrpSpPr>
          <p:cNvPr id="21" name="Gruppe 20"/>
          <p:cNvGrpSpPr/>
          <p:nvPr/>
        </p:nvGrpSpPr>
        <p:grpSpPr>
          <a:xfrm>
            <a:off x="971600" y="1131590"/>
            <a:ext cx="293365" cy="246221"/>
            <a:chOff x="7092280" y="2681858"/>
            <a:chExt cx="293365" cy="246221"/>
          </a:xfrm>
        </p:grpSpPr>
        <p:sp>
          <p:nvSpPr>
            <p:cNvPr id="24" name="TekstSylinder 23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0" name="Stjerne med 4 tagger 2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2" name="Gruppe 31"/>
          <p:cNvGrpSpPr/>
          <p:nvPr/>
        </p:nvGrpSpPr>
        <p:grpSpPr>
          <a:xfrm>
            <a:off x="4211960" y="1347614"/>
            <a:ext cx="293365" cy="246221"/>
            <a:chOff x="7092280" y="2681858"/>
            <a:chExt cx="293365" cy="246221"/>
          </a:xfrm>
        </p:grpSpPr>
        <p:sp>
          <p:nvSpPr>
            <p:cNvPr id="33" name="TekstSylinder 3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4" name="Stjerne med 4 tagger 3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5" name="Gruppe 34"/>
          <p:cNvGrpSpPr/>
          <p:nvPr/>
        </p:nvGrpSpPr>
        <p:grpSpPr>
          <a:xfrm>
            <a:off x="5012674" y="1465752"/>
            <a:ext cx="293365" cy="246221"/>
            <a:chOff x="7092280" y="2681858"/>
            <a:chExt cx="293365" cy="246221"/>
          </a:xfrm>
        </p:grpSpPr>
        <p:sp>
          <p:nvSpPr>
            <p:cNvPr id="36" name="TekstSylinder 3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7" name="Stjerne med 4 tagger 3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_201201_201210.png"/>
          <p:cNvPicPr>
            <a:picLocks noChangeAspect="1"/>
          </p:cNvPicPr>
          <p:nvPr/>
        </p:nvPicPr>
        <p:blipFill>
          <a:blip r:embed="rId2" cstate="print"/>
          <a:srcRect r="5263"/>
          <a:stretch>
            <a:fillRect/>
          </a:stretch>
        </p:blipFill>
        <p:spPr>
          <a:xfrm>
            <a:off x="35496" y="811676"/>
            <a:ext cx="6480720" cy="41669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SYTGT041 Abu al-</a:t>
            </a:r>
            <a:r>
              <a:rPr lang="en-US" dirty="0" err="1"/>
              <a:t>Duhur</a:t>
            </a:r>
            <a:r>
              <a:rPr lang="en-US" dirty="0"/>
              <a:t> Airbase</a:t>
            </a:r>
          </a:p>
        </p:txBody>
      </p:sp>
      <p:sp>
        <p:nvSpPr>
          <p:cNvPr id="3" name="Pil opp 2"/>
          <p:cNvSpPr/>
          <p:nvPr/>
        </p:nvSpPr>
        <p:spPr>
          <a:xfrm>
            <a:off x="5940152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7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516216" y="771550"/>
            <a:ext cx="262778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/>
              <a:t>DPI’s relate to centre points of targets.</a:t>
            </a:r>
          </a:p>
          <a:p>
            <a:endParaRPr lang="en-GB" sz="1050" dirty="0"/>
          </a:p>
          <a:p>
            <a:r>
              <a:rPr lang="en-GB" sz="1050" dirty="0"/>
              <a:t>DPI1 A:</a:t>
            </a:r>
          </a:p>
          <a:p>
            <a:r>
              <a:rPr lang="en-GB" sz="1050" dirty="0"/>
              <a:t>DPI1 B:</a:t>
            </a:r>
          </a:p>
          <a:p>
            <a:r>
              <a:rPr lang="en-GB" sz="1050" dirty="0"/>
              <a:t>DPI1 C:</a:t>
            </a:r>
          </a:p>
          <a:p>
            <a:r>
              <a:rPr lang="en-GB" sz="1050" dirty="0"/>
              <a:t>DPI1 D:</a:t>
            </a:r>
          </a:p>
          <a:p>
            <a:r>
              <a:rPr lang="en-GB" sz="1050" dirty="0"/>
              <a:t>DPI1 E:</a:t>
            </a:r>
          </a:p>
          <a:p>
            <a:r>
              <a:rPr lang="en-GB" sz="1050" dirty="0"/>
              <a:t>DPI1 F:</a:t>
            </a:r>
          </a:p>
          <a:p>
            <a:r>
              <a:rPr lang="en-GB" sz="1050" dirty="0"/>
              <a:t>DPI2 A:</a:t>
            </a:r>
          </a:p>
          <a:p>
            <a:r>
              <a:rPr lang="en-GB" sz="1050" dirty="0"/>
              <a:t>DPI2 B:</a:t>
            </a:r>
          </a:p>
          <a:p>
            <a:r>
              <a:rPr lang="en-GB" sz="1050" dirty="0"/>
              <a:t>DPI3:</a:t>
            </a:r>
          </a:p>
          <a:p>
            <a:r>
              <a:rPr lang="en-GB" sz="1050" dirty="0"/>
              <a:t>DPI4:</a:t>
            </a:r>
          </a:p>
          <a:p>
            <a:r>
              <a:rPr lang="en-GB" sz="1050" dirty="0"/>
              <a:t>DPI5:</a:t>
            </a:r>
          </a:p>
          <a:p>
            <a:r>
              <a:rPr lang="en-GB" sz="1050" dirty="0"/>
              <a:t>DPI6:</a:t>
            </a:r>
          </a:p>
          <a:p>
            <a:endParaRPr lang="en-GB" sz="105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pPr algn="ctr"/>
            <a:endParaRPr lang="nb-NO" sz="1100" dirty="0"/>
          </a:p>
          <a:p>
            <a:pPr algn="ctr"/>
            <a:endParaRPr lang="nb-NO" sz="1100" dirty="0"/>
          </a:p>
          <a:p>
            <a:endParaRPr lang="pl-PL" sz="1100" dirty="0"/>
          </a:p>
          <a:p>
            <a:endParaRPr lang="pl-PL" sz="1100" dirty="0"/>
          </a:p>
          <a:p>
            <a:pPr algn="ctr"/>
            <a:endParaRPr lang="pl-PL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5765</TotalTime>
  <Words>386</Words>
  <Application>Microsoft Office PowerPoint</Application>
  <PresentationFormat>On-screen Show (16:9)</PresentationFormat>
  <Paragraphs>114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Arial Black</vt:lpstr>
      <vt:lpstr>Calibri</vt:lpstr>
      <vt:lpstr>Kontortema</vt:lpstr>
      <vt:lpstr>SYTGT041 Abu al-Duhur Airbase</vt:lpstr>
      <vt:lpstr>SYTGT041 Abu al-Duhur Airbase</vt:lpstr>
      <vt:lpstr>SYTGT041 Abu al-Duhur Airbase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408</cp:revision>
  <dcterms:created xsi:type="dcterms:W3CDTF">2019-03-12T22:01:00Z</dcterms:created>
  <dcterms:modified xsi:type="dcterms:W3CDTF">2022-01-02T16:55:54Z</dcterms:modified>
</cp:coreProperties>
</file>